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66CF88-8ECA-4360-B4EF-29C3874090B7}" v="1" dt="2023-12-05T14:07:07.4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ga Arnold" userId="ade0b45f53e1705b" providerId="LiveId" clId="{E766CF88-8ECA-4360-B4EF-29C3874090B7}"/>
    <pc:docChg chg="custSel addSld modSld">
      <pc:chgData name="Varga Arnold" userId="ade0b45f53e1705b" providerId="LiveId" clId="{E766CF88-8ECA-4360-B4EF-29C3874090B7}" dt="2023-12-05T14:08:02.964" v="129" actId="20577"/>
      <pc:docMkLst>
        <pc:docMk/>
      </pc:docMkLst>
      <pc:sldChg chg="new">
        <pc:chgData name="Varga Arnold" userId="ade0b45f53e1705b" providerId="LiveId" clId="{E766CF88-8ECA-4360-B4EF-29C3874090B7}" dt="2023-12-05T13:19:22.663" v="0" actId="680"/>
        <pc:sldMkLst>
          <pc:docMk/>
          <pc:sldMk cId="868625697" sldId="256"/>
        </pc:sldMkLst>
      </pc:sldChg>
      <pc:sldChg chg="addSp delSp modSp new mod">
        <pc:chgData name="Varga Arnold" userId="ade0b45f53e1705b" providerId="LiveId" clId="{E766CF88-8ECA-4360-B4EF-29C3874090B7}" dt="2023-12-05T13:21:59.009" v="18" actId="29295"/>
        <pc:sldMkLst>
          <pc:docMk/>
          <pc:sldMk cId="2957607190" sldId="257"/>
        </pc:sldMkLst>
        <pc:spChg chg="mod">
          <ac:chgData name="Varga Arnold" userId="ade0b45f53e1705b" providerId="LiveId" clId="{E766CF88-8ECA-4360-B4EF-29C3874090B7}" dt="2023-12-05T13:19:30.068" v="3" actId="20577"/>
          <ac:spMkLst>
            <pc:docMk/>
            <pc:sldMk cId="2957607190" sldId="257"/>
            <ac:spMk id="2" creationId="{B80F2321-A1CF-D6BD-0FF8-1C6A0BCDDBF4}"/>
          </ac:spMkLst>
        </pc:spChg>
        <pc:spChg chg="del mod">
          <ac:chgData name="Varga Arnold" userId="ade0b45f53e1705b" providerId="LiveId" clId="{E766CF88-8ECA-4360-B4EF-29C3874090B7}" dt="2023-12-05T13:20:15.531" v="5" actId="22"/>
          <ac:spMkLst>
            <pc:docMk/>
            <pc:sldMk cId="2957607190" sldId="257"/>
            <ac:spMk id="3" creationId="{35C7D0C3-88E7-24B8-42FA-F17C0033273B}"/>
          </ac:spMkLst>
        </pc:spChg>
        <pc:picChg chg="add mod ord modCrop">
          <ac:chgData name="Varga Arnold" userId="ade0b45f53e1705b" providerId="LiveId" clId="{E766CF88-8ECA-4360-B4EF-29C3874090B7}" dt="2023-12-05T13:21:59.009" v="18" actId="29295"/>
          <ac:picMkLst>
            <pc:docMk/>
            <pc:sldMk cId="2957607190" sldId="257"/>
            <ac:picMk id="5" creationId="{99F8F409-ED38-8A56-6023-B7F7E96645B3}"/>
          </ac:picMkLst>
        </pc:picChg>
        <pc:picChg chg="add mod">
          <ac:chgData name="Varga Arnold" userId="ade0b45f53e1705b" providerId="LiveId" clId="{E766CF88-8ECA-4360-B4EF-29C3874090B7}" dt="2023-12-05T13:21:34.152" v="14" actId="1076"/>
          <ac:picMkLst>
            <pc:docMk/>
            <pc:sldMk cId="2957607190" sldId="257"/>
            <ac:picMk id="7" creationId="{9B7F0F35-ABDB-2D3B-6867-7BE73ECDD09A}"/>
          </ac:picMkLst>
        </pc:picChg>
      </pc:sldChg>
      <pc:sldChg chg="addSp delSp modSp new mod">
        <pc:chgData name="Varga Arnold" userId="ade0b45f53e1705b" providerId="LiveId" clId="{E766CF88-8ECA-4360-B4EF-29C3874090B7}" dt="2023-12-05T13:24:43.656" v="29" actId="29295"/>
        <pc:sldMkLst>
          <pc:docMk/>
          <pc:sldMk cId="2027880842" sldId="258"/>
        </pc:sldMkLst>
        <pc:spChg chg="mod">
          <ac:chgData name="Varga Arnold" userId="ade0b45f53e1705b" providerId="LiveId" clId="{E766CF88-8ECA-4360-B4EF-29C3874090B7}" dt="2023-12-05T13:23:28.596" v="23" actId="20577"/>
          <ac:spMkLst>
            <pc:docMk/>
            <pc:sldMk cId="2027880842" sldId="258"/>
            <ac:spMk id="2" creationId="{764EDF62-8144-82C8-8814-7ED2E193E44B}"/>
          </ac:spMkLst>
        </pc:spChg>
        <pc:spChg chg="del">
          <ac:chgData name="Varga Arnold" userId="ade0b45f53e1705b" providerId="LiveId" clId="{E766CF88-8ECA-4360-B4EF-29C3874090B7}" dt="2023-12-05T13:23:17.638" v="20" actId="22"/>
          <ac:spMkLst>
            <pc:docMk/>
            <pc:sldMk cId="2027880842" sldId="258"/>
            <ac:spMk id="3" creationId="{26ED4CD1-4F17-F29C-F8E3-28DCCEDA1665}"/>
          </ac:spMkLst>
        </pc:spChg>
        <pc:picChg chg="add mod ord">
          <ac:chgData name="Varga Arnold" userId="ade0b45f53e1705b" providerId="LiveId" clId="{E766CF88-8ECA-4360-B4EF-29C3874090B7}" dt="2023-12-05T13:24:43.656" v="29" actId="29295"/>
          <ac:picMkLst>
            <pc:docMk/>
            <pc:sldMk cId="2027880842" sldId="258"/>
            <ac:picMk id="5" creationId="{BD2F4459-E055-C7AF-2BC9-11D417C31D45}"/>
          </ac:picMkLst>
        </pc:picChg>
        <pc:picChg chg="add mod">
          <ac:chgData name="Varga Arnold" userId="ade0b45f53e1705b" providerId="LiveId" clId="{E766CF88-8ECA-4360-B4EF-29C3874090B7}" dt="2023-12-05T13:24:37.926" v="28" actId="14100"/>
          <ac:picMkLst>
            <pc:docMk/>
            <pc:sldMk cId="2027880842" sldId="258"/>
            <ac:picMk id="7" creationId="{ECC415E1-D377-ECBF-607C-1D4FFA32B987}"/>
          </ac:picMkLst>
        </pc:picChg>
      </pc:sldChg>
      <pc:sldChg chg="addSp delSp modSp new mod">
        <pc:chgData name="Varga Arnold" userId="ade0b45f53e1705b" providerId="LiveId" clId="{E766CF88-8ECA-4360-B4EF-29C3874090B7}" dt="2023-12-05T14:08:02.964" v="129" actId="20577"/>
        <pc:sldMkLst>
          <pc:docMk/>
          <pc:sldMk cId="1800697879" sldId="259"/>
        </pc:sldMkLst>
        <pc:spChg chg="mod">
          <ac:chgData name="Varga Arnold" userId="ade0b45f53e1705b" providerId="LiveId" clId="{E766CF88-8ECA-4360-B4EF-29C3874090B7}" dt="2023-12-05T13:51:34.797" v="32" actId="20577"/>
          <ac:spMkLst>
            <pc:docMk/>
            <pc:sldMk cId="1800697879" sldId="259"/>
            <ac:spMk id="2" creationId="{374F50A2-F61B-646B-5349-D294FF7EB100}"/>
          </ac:spMkLst>
        </pc:spChg>
        <pc:spChg chg="del">
          <ac:chgData name="Varga Arnold" userId="ade0b45f53e1705b" providerId="LiveId" clId="{E766CF88-8ECA-4360-B4EF-29C3874090B7}" dt="2023-12-05T13:52:08.638" v="33" actId="22"/>
          <ac:spMkLst>
            <pc:docMk/>
            <pc:sldMk cId="1800697879" sldId="259"/>
            <ac:spMk id="3" creationId="{21637042-D3BB-D17F-28AD-F2545E94E492}"/>
          </ac:spMkLst>
        </pc:spChg>
        <pc:spChg chg="add mod">
          <ac:chgData name="Varga Arnold" userId="ade0b45f53e1705b" providerId="LiveId" clId="{E766CF88-8ECA-4360-B4EF-29C3874090B7}" dt="2023-12-05T14:08:02.964" v="129" actId="20577"/>
          <ac:spMkLst>
            <pc:docMk/>
            <pc:sldMk cId="1800697879" sldId="259"/>
            <ac:spMk id="8" creationId="{8134F3F3-018A-2682-2DA5-96D9ADB87BFD}"/>
          </ac:spMkLst>
        </pc:spChg>
        <pc:picChg chg="add mod ord">
          <ac:chgData name="Varga Arnold" userId="ade0b45f53e1705b" providerId="LiveId" clId="{E766CF88-8ECA-4360-B4EF-29C3874090B7}" dt="2023-12-05T13:52:20.265" v="36" actId="29295"/>
          <ac:picMkLst>
            <pc:docMk/>
            <pc:sldMk cId="1800697879" sldId="259"/>
            <ac:picMk id="5" creationId="{D907F26F-4A2F-C050-E60F-30AA2F10591B}"/>
          </ac:picMkLst>
        </pc:picChg>
        <pc:picChg chg="add mod">
          <ac:chgData name="Varga Arnold" userId="ade0b45f53e1705b" providerId="LiveId" clId="{E766CF88-8ECA-4360-B4EF-29C3874090B7}" dt="2023-12-05T13:52:46.910" v="39" actId="1076"/>
          <ac:picMkLst>
            <pc:docMk/>
            <pc:sldMk cId="1800697879" sldId="259"/>
            <ac:picMk id="7" creationId="{843994B5-9820-73A1-052C-1EE2C67D1F7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6FE5126-423D-6DF7-505E-5600CA9ED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AD4EE94-FE5A-E4B2-1929-9A8DE6B3E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F144377-BEBC-7139-29DE-5C240160C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8B7D04F-4C24-E50B-6F15-FFF4C81F0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D0DDB68-527C-0542-6CDF-3C098BEE9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175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0380F7E-3AC8-4CF7-D50C-F97FE41A8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9658F1D-A8C8-BCDF-AE8D-94BE23C48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19D081B-39A8-347D-9E3F-2C165AC51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9E1D6F2-87A9-E7EB-D92C-D10A4936F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2240265-BC3B-79E8-AFA2-593B4A283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1782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5A7113ED-2C2B-D68D-DCF3-64AF75D7F6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E918516-5836-4232-870B-3B8C5EF3F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FC7A855-FF31-910F-371E-8B26FACD0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A28A2C1-EA0D-0879-C2A6-55577D23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8B6C7EC-4135-F239-B070-6183E993B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56391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970FA9-D911-C2D4-A8A6-D827C3C6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0B7B523-3E70-FD66-B895-1877B98F1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B57A108-FCED-00AF-4B10-261751550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DC179C1-CDA9-03E8-DFC0-E79F4C54E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4FF4D70-A731-764F-2443-ACAF946F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3203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B29B63-DB6B-9296-1E09-A575AA85C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6185B0A-2D53-700A-6A4B-B454240A2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B9AF3E6-FBFC-44F0-AFF6-D9D7E8FBB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969317E-4A26-A335-074D-78614E6B8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B689D6A-1498-ACF0-7DAB-7B920A7EB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91383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AE09F99-0F87-4C4C-0AC2-CCCE396EE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6FBE0F6-E164-456F-EB06-DDF98FC971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453A2F3-C445-0806-6A8A-AE4F158063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0586554-C55E-37C6-0FB2-4DFE4003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B3721FE-9740-C22B-B159-3858C31C9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43DFADA-14AC-8608-E2AA-5F2DA2AA4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1840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C32D9F-04F3-A6D3-3591-1931D9AEF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7614107-5DFF-4622-85F5-666BF1405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E470D73-91AA-0BF7-580C-06EA0745D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19FD4C54-3710-C280-966E-7096A8EDA8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16659A0-C963-1627-A274-C12770F248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071A428B-00F9-F292-2A1F-AEDD6DB82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336977D-7AD9-B55D-9AE4-E8FA10AD0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487C753-670A-377A-CAEC-6BC3D699B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960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D0876E-1A4D-E6B1-6523-84E86A847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0C2094F-B1D9-8E8A-7814-1F94EEE98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CC86270-C4B8-860D-76FE-C2DD48D34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EB22A12-8B88-E2B4-B895-34D17FCA4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3212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782BAE5C-5856-EE0A-46E3-AC5E522D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3613453-D261-6F50-A60F-CBD6CB173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49398C1C-836D-D739-FE95-BE2B1E016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48607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8B2B323-94DC-5B62-60B5-AD0822183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A17F19B-FB81-3228-60F3-C924CF517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DCF0B16-9DEB-DE56-1472-12E760014F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E929BB4-32ED-1539-D0D6-9B9B50FB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D912AE2-77C0-DD4C-5F34-5A074426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0EE0356-4C76-DA67-A4F2-B6BCB57C7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8301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F37A61D-468F-A77A-6208-FCBDC7A65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7ADB6EFA-A9F1-4619-8A06-DDE1E46471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5F4A7A0-09D9-65BF-962C-56B9ED659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3DB609F-C21F-BB8D-598B-7EE240A7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C138B2C-FFC3-0C66-E99E-823E99780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39B6D31-6F10-70BA-9515-64B2AF35A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1262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B4E1B487-C8E4-6CCD-F929-CBC23B61F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3A48EE5-2F9D-B4EE-A95D-4BFE9B6F2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2A6B543-EA7A-4F60-AFD7-1FBC62DBF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89259-68E1-4F96-98BB-80BD67C48B83}" type="datetimeFigureOut">
              <a:rPr lang="hu-HU" smtClean="0"/>
              <a:t>2023. 12. 05.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029B5E1-E62B-1D11-5B01-3B02ACA234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E1988A6-0EDE-736F-E5E7-040275608B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90482-142A-44A3-8CD2-EA7CEBA5540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63053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407CF1-ED13-544D-3F74-9AB3F3FA8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DE3DD0C-9E30-0044-135B-CA29C2DAB7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8625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0F2321-A1CF-D6BD-0FF8-1C6A0BCDD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0" dirty="0" err="1">
                <a:solidFill>
                  <a:srgbClr val="5AA9C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hu-HU" b="0" dirty="0">
                <a:solidFill>
                  <a:srgbClr val="5AA9C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hu-HU" b="0" dirty="0" err="1">
                <a:solidFill>
                  <a:srgbClr val="5AA9C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hu-HU" b="0" dirty="0">
                <a:solidFill>
                  <a:srgbClr val="5AA9CE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hu-HU" b="0" dirty="0" err="1">
                <a:solidFill>
                  <a:srgbClr val="5AA9C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hu-HU" b="0" dirty="0">
                <a:solidFill>
                  <a:srgbClr val="5AA9CE"/>
                </a:solidFill>
                <a:effectLst/>
                <a:latin typeface="Consolas" panose="020B0609020204030204" pitchFamily="49" charset="0"/>
              </a:rPr>
              <a:t>-center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99F8F409-ED38-8A56-6023-B7F7E9664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70000"/>
          </a:blip>
          <a:srcRect r="15856"/>
          <a:stretch/>
        </p:blipFill>
        <p:spPr>
          <a:xfrm>
            <a:off x="3054000" y="1690688"/>
            <a:ext cx="4604030" cy="1976953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9B7F0F35-ABDB-2D3B-6867-7BE73ECDD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000" y="4819138"/>
            <a:ext cx="4604030" cy="190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07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64EDF62-8144-82C8-8814-7ED2E193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0" dirty="0" err="1">
                <a:solidFill>
                  <a:srgbClr val="5AA9CE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hu-HU" b="0" dirty="0">
                <a:solidFill>
                  <a:srgbClr val="5AA9CE"/>
                </a:solidFill>
                <a:effectLst/>
                <a:latin typeface="Consolas" panose="020B0609020204030204" pitchFamily="49" charset="0"/>
              </a:rPr>
              <a:t>-fluid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BD2F4459-E055-C7AF-2BC9-11D417C31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606902" y="1835457"/>
            <a:ext cx="4193938" cy="4351338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CC415E1-D377-ECBF-607C-1D4FFA32B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248" y="1835456"/>
            <a:ext cx="537096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880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74F50A2-F61B-646B-5349-D294FF7EB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0" dirty="0">
                <a:solidFill>
                  <a:srgbClr val="5AA9CE"/>
                </a:solidFill>
                <a:effectLst/>
                <a:latin typeface="Consolas" panose="020B0609020204030204" pitchFamily="49" charset="0"/>
              </a:rPr>
              <a:t>text-center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907F26F-4A2F-C050-E60F-30AA2F105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361076" y="2218915"/>
            <a:ext cx="5449789" cy="2903902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843994B5-9820-73A1-052C-1EE2C67D1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29722"/>
            <a:ext cx="6096000" cy="2882287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8134F3F3-018A-2682-2DA5-96D9ADB87BFD}"/>
              </a:ext>
            </a:extLst>
          </p:cNvPr>
          <p:cNvSpPr txBox="1"/>
          <p:nvPr/>
        </p:nvSpPr>
        <p:spPr>
          <a:xfrm>
            <a:off x="1170039" y="5673213"/>
            <a:ext cx="5920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Furcsaság: a text-center valamiért az </a:t>
            </a:r>
            <a:r>
              <a:rPr lang="hu-HU" dirty="0" err="1"/>
              <a:t>img</a:t>
            </a:r>
            <a:r>
              <a:rPr lang="hu-HU" dirty="0"/>
              <a:t> tag-okra is érvényes</a:t>
            </a:r>
          </a:p>
        </p:txBody>
      </p:sp>
    </p:spTree>
    <p:extLst>
      <p:ext uri="{BB962C8B-B14F-4D97-AF65-F5344CB8AC3E}">
        <p14:creationId xmlns:p14="http://schemas.microsoft.com/office/powerpoint/2010/main" val="1800697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14</Words>
  <Application>Microsoft Office PowerPoint</Application>
  <PresentationFormat>Szélesvásznú</PresentationFormat>
  <Paragraphs>4</Paragraphs>
  <Slides>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Consolas</vt:lpstr>
      <vt:lpstr>Office-téma</vt:lpstr>
      <vt:lpstr>PowerPoint-bemutató</vt:lpstr>
      <vt:lpstr>row align-items-center</vt:lpstr>
      <vt:lpstr>img-fluid</vt:lpstr>
      <vt:lpstr>text-center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jozsinb@sulid.hu</dc:creator>
  <cp:lastModifiedBy>jozsinb@sulid.hu</cp:lastModifiedBy>
  <cp:revision>1</cp:revision>
  <dcterms:created xsi:type="dcterms:W3CDTF">2023-12-05T13:19:21Z</dcterms:created>
  <dcterms:modified xsi:type="dcterms:W3CDTF">2023-12-05T14:08:08Z</dcterms:modified>
</cp:coreProperties>
</file>

<file path=docProps/thumbnail.jpeg>
</file>